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3716000" cy="24387175"/>
  <p:notesSz cx="6858000" cy="9144000"/>
  <p:defaultTextStyle>
    <a:defPPr>
      <a:defRPr lang="fr-FR"/>
    </a:defPPr>
    <a:lvl1pPr marL="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569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1379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07073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2762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78451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1414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4983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85524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681">
          <p15:clr>
            <a:srgbClr val="A4A3A4"/>
          </p15:clr>
        </p15:guide>
        <p15:guide id="2" pos="4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66" autoAdjust="0"/>
    <p:restoredTop sz="94660"/>
  </p:normalViewPr>
  <p:slideViewPr>
    <p:cSldViewPr snapToObjects="1" showGuides="1">
      <p:cViewPr varScale="1">
        <p:scale>
          <a:sx n="35" d="100"/>
          <a:sy n="35" d="100"/>
        </p:scale>
        <p:origin x="4176" y="256"/>
      </p:cViewPr>
      <p:guideLst>
        <p:guide orient="horz" pos="7681"/>
        <p:guide pos="4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28706" y="7575837"/>
            <a:ext cx="11658601" cy="5227434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057401" y="13819404"/>
            <a:ext cx="9601200" cy="623227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07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2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784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14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49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855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20018" y="1416947"/>
            <a:ext cx="2395535" cy="30173486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3404" y="1416947"/>
            <a:ext cx="6958013" cy="30173486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3471" y="15671025"/>
            <a:ext cx="11658601" cy="4843567"/>
          </a:xfrm>
        </p:spPr>
        <p:txBody>
          <a:bodyPr anchor="t"/>
          <a:lstStyle>
            <a:lvl1pPr algn="l">
              <a:defRPr sz="64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83471" y="10336331"/>
            <a:ext cx="11658601" cy="533469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569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137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0707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94276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36784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44141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5149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58855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33403" y="8253263"/>
            <a:ext cx="4676775" cy="2333716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38779" y="8253263"/>
            <a:ext cx="4676775" cy="2333716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2" y="976620"/>
            <a:ext cx="12344401" cy="4064531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2" y="5458898"/>
            <a:ext cx="6060283" cy="2275007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5802" y="7733898"/>
            <a:ext cx="6060283" cy="1405085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967541" y="5458898"/>
            <a:ext cx="6062661" cy="2275007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967541" y="7733898"/>
            <a:ext cx="6062661" cy="1405085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3" y="970973"/>
            <a:ext cx="4512469" cy="4132271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62577" y="970976"/>
            <a:ext cx="7667625" cy="20813776"/>
          </a:xfrm>
        </p:spPr>
        <p:txBody>
          <a:bodyPr/>
          <a:lstStyle>
            <a:lvl1pPr>
              <a:defRPr sz="55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5803" y="5103250"/>
            <a:ext cx="4512469" cy="16681505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88431" y="17071025"/>
            <a:ext cx="8229600" cy="201532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688431" y="2179037"/>
            <a:ext cx="8229600" cy="14632305"/>
          </a:xfrm>
        </p:spPr>
        <p:txBody>
          <a:bodyPr/>
          <a:lstStyle>
            <a:lvl1pPr marL="0" indent="0">
              <a:buNone/>
              <a:defRPr sz="5500"/>
            </a:lvl1pPr>
            <a:lvl2pPr marL="735690" indent="0">
              <a:buNone/>
              <a:defRPr sz="4500"/>
            </a:lvl2pPr>
            <a:lvl3pPr marL="1471379" indent="0">
              <a:buNone/>
              <a:defRPr sz="3900"/>
            </a:lvl3pPr>
            <a:lvl4pPr marL="2207073" indent="0">
              <a:buNone/>
              <a:defRPr sz="3200"/>
            </a:lvl4pPr>
            <a:lvl5pPr marL="2942762" indent="0">
              <a:buNone/>
              <a:defRPr sz="3200"/>
            </a:lvl5pPr>
            <a:lvl6pPr marL="3678451" indent="0">
              <a:buNone/>
              <a:defRPr sz="3200"/>
            </a:lvl6pPr>
            <a:lvl7pPr marL="4414140" indent="0">
              <a:buNone/>
              <a:defRPr sz="3200"/>
            </a:lvl7pPr>
            <a:lvl8pPr marL="5149830" indent="0">
              <a:buNone/>
              <a:defRPr sz="3200"/>
            </a:lvl8pPr>
            <a:lvl9pPr marL="5885524" indent="0">
              <a:buNone/>
              <a:defRPr sz="32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688431" y="19086358"/>
            <a:ext cx="8229600" cy="2862110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85802" y="976620"/>
            <a:ext cx="12344401" cy="4064531"/>
          </a:xfrm>
          <a:prstGeom prst="rect">
            <a:avLst/>
          </a:prstGeom>
        </p:spPr>
        <p:txBody>
          <a:bodyPr vert="horz" lIns="147140" tIns="73566" rIns="147140" bIns="73566" rtlCol="0" anchor="ctr">
            <a:normAutofit/>
          </a:bodyPr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2" y="5690349"/>
            <a:ext cx="12344401" cy="16094406"/>
          </a:xfrm>
          <a:prstGeom prst="rect">
            <a:avLst/>
          </a:prstGeom>
        </p:spPr>
        <p:txBody>
          <a:bodyPr vert="horz" lIns="147140" tIns="73566" rIns="147140" bIns="73566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85801" y="22603303"/>
            <a:ext cx="3200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686301" y="22603303"/>
            <a:ext cx="4343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829801" y="22603303"/>
            <a:ext cx="3200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569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1766" indent="-551766" algn="l" defTabSz="735690" rtl="0" eaLnBrk="1" latinLnBrk="0" hangingPunct="1">
        <a:spcBef>
          <a:spcPct val="20000"/>
        </a:spcBef>
        <a:buFont typeface="Arial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1pPr>
      <a:lvl2pPr marL="1195495" indent="-459806" algn="l" defTabSz="735690" rtl="0" eaLnBrk="1" latinLnBrk="0" hangingPunct="1">
        <a:spcBef>
          <a:spcPct val="20000"/>
        </a:spcBef>
        <a:buFont typeface="Arial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39225" indent="-367847" algn="l" defTabSz="735690" rtl="0" eaLnBrk="1" latinLnBrk="0" hangingPunct="1">
        <a:spcBef>
          <a:spcPct val="20000"/>
        </a:spcBef>
        <a:buFont typeface="Arial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4916" indent="-367847" algn="l" defTabSz="735690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0605" indent="-367847" algn="l" defTabSz="735690" rtl="0" eaLnBrk="1" latinLnBrk="0" hangingPunct="1">
        <a:spcBef>
          <a:spcPct val="20000"/>
        </a:spcBef>
        <a:buFont typeface="Arial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46298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8198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1767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53366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569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1379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07073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2762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78451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1414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4983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85524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interior, juguete, tabla, pequeño&#10;&#10;El contenido generado por IA puede ser incorrecto.">
            <a:extLst>
              <a:ext uri="{FF2B5EF4-FFF2-40B4-BE49-F238E27FC236}">
                <a16:creationId xmlns:a16="http://schemas.microsoft.com/office/drawing/2014/main" id="{8162F031-B5F8-BDA2-DA87-69B1568FB2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962" y="-2269"/>
            <a:ext cx="13720961" cy="2438399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1083874"/>
            <a:ext cx="13715997" cy="4064531"/>
          </a:xfrm>
        </p:spPr>
        <p:txBody>
          <a:bodyPr>
            <a:normAutofit/>
          </a:bodyPr>
          <a:lstStyle/>
          <a:p>
            <a:r>
              <a:rPr lang="fr-FR" sz="10500" b="1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HOLD NATUREN SUND,</a:t>
            </a:r>
            <a:br>
              <a:rPr lang="fr-FR" sz="9600" b="1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</a:br>
            <a:r>
              <a:rPr lang="fr-FR" sz="10000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regular"/>
              </a:rPr>
              <a:t>tag ikke planter med hjem</a:t>
            </a:r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1" y="20972231"/>
            <a:ext cx="13715997" cy="1508356"/>
          </a:xfrm>
          <a:prstGeom prst="rect">
            <a:avLst/>
          </a:prstGeom>
        </p:spPr>
        <p:txBody>
          <a:bodyPr vert="horz" lIns="147140" tIns="73566" rIns="147140" bIns="73566" rtlCol="0">
            <a:normAutofit lnSpcReduction="10000"/>
          </a:bodyPr>
          <a:lstStyle/>
          <a:p>
            <a:pPr marL="0" marR="0" lvl="0" indent="0" algn="ctr" defTabSz="73569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da-DK" sz="5000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Nyd planterne hvor de </a:t>
            </a:r>
            <a:r>
              <a:rPr lang="da-DK" sz="5000" baseline="3000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er.</a:t>
            </a:r>
          </a:p>
          <a:p>
            <a:pPr marL="0" marR="0" lvl="0" indent="0" algn="ctr" defTabSz="73569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da-DK" sz="5000" baseline="3000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Tag </a:t>
            </a:r>
            <a:r>
              <a:rPr lang="da-DK" sz="5000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dem ikke med hjem fra</a:t>
            </a:r>
            <a:r>
              <a:rPr kumimoji="0" lang="da-DK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 rejsen.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Roboto-ligh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DDF53DA-5FDC-4877-AB1C-ABAE6B37788E}"/>
</file>

<file path=customXml/itemProps2.xml><?xml version="1.0" encoding="utf-8"?>
<ds:datastoreItem xmlns:ds="http://schemas.openxmlformats.org/officeDocument/2006/customXml" ds:itemID="{62AB598A-8C87-49CD-86F4-A0E30EE717B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9681FC9-FA63-41B3-992D-C78B1E38AA40}">
  <ds:schemaRefs>
    <ds:schemaRef ds:uri="http://schemas.microsoft.com/office/2006/metadata/properties"/>
    <ds:schemaRef ds:uri="http://schemas.microsoft.com/office/infopath/2007/PartnerControls"/>
    <ds:schemaRef ds:uri="b46b0888-3a4a-41d6-b186-0947ac4cbdb1"/>
    <ds:schemaRef ds:uri="24a01684-1a2a-406c-9800-227e6ea0d19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24</Words>
  <Application>Microsoft Macintosh PowerPoint</Application>
  <PresentationFormat>Brugerdefineret</PresentationFormat>
  <Paragraphs>3</Paragraphs>
  <Slides>1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Thème Office</vt:lpstr>
      <vt:lpstr>HOLD NATUREN SUND, tag ikke planter med hjem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Claus Jørgensen</cp:lastModifiedBy>
  <cp:revision>17</cp:revision>
  <dcterms:created xsi:type="dcterms:W3CDTF">2023-07-20T13:19:27Z</dcterms:created>
  <dcterms:modified xsi:type="dcterms:W3CDTF">2025-05-08T08:48:11Z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